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7562850" cy="10688638"/>
  <p:notesSz cx="6858000" cy="9144000"/>
  <p:defaultTextStyle>
    <a:defPPr>
      <a:defRPr lang="en-US"/>
    </a:defPPr>
    <a:lvl1pPr marL="0" algn="l" defTabSz="995346" rtl="0" eaLnBrk="1" latinLnBrk="0" hangingPunct="1">
      <a:defRPr sz="2000" kern="1200">
        <a:solidFill>
          <a:schemeClr val="tx1"/>
        </a:solidFill>
        <a:latin typeface="+mn-lt"/>
        <a:ea typeface="+mn-ea"/>
        <a:cs typeface="+mn-cs"/>
      </a:defRPr>
    </a:lvl1pPr>
    <a:lvl2pPr marL="497672" algn="l" defTabSz="995346" rtl="0" eaLnBrk="1" latinLnBrk="0" hangingPunct="1">
      <a:defRPr sz="2000" kern="1200">
        <a:solidFill>
          <a:schemeClr val="tx1"/>
        </a:solidFill>
        <a:latin typeface="+mn-lt"/>
        <a:ea typeface="+mn-ea"/>
        <a:cs typeface="+mn-cs"/>
      </a:defRPr>
    </a:lvl2pPr>
    <a:lvl3pPr marL="995346" algn="l" defTabSz="995346" rtl="0" eaLnBrk="1" latinLnBrk="0" hangingPunct="1">
      <a:defRPr sz="2000" kern="1200">
        <a:solidFill>
          <a:schemeClr val="tx1"/>
        </a:solidFill>
        <a:latin typeface="+mn-lt"/>
        <a:ea typeface="+mn-ea"/>
        <a:cs typeface="+mn-cs"/>
      </a:defRPr>
    </a:lvl3pPr>
    <a:lvl4pPr marL="1493018" algn="l" defTabSz="995346" rtl="0" eaLnBrk="1" latinLnBrk="0" hangingPunct="1">
      <a:defRPr sz="2000" kern="1200">
        <a:solidFill>
          <a:schemeClr val="tx1"/>
        </a:solidFill>
        <a:latin typeface="+mn-lt"/>
        <a:ea typeface="+mn-ea"/>
        <a:cs typeface="+mn-cs"/>
      </a:defRPr>
    </a:lvl4pPr>
    <a:lvl5pPr marL="1990691" algn="l" defTabSz="995346" rtl="0" eaLnBrk="1" latinLnBrk="0" hangingPunct="1">
      <a:defRPr sz="2000" kern="1200">
        <a:solidFill>
          <a:schemeClr val="tx1"/>
        </a:solidFill>
        <a:latin typeface="+mn-lt"/>
        <a:ea typeface="+mn-ea"/>
        <a:cs typeface="+mn-cs"/>
      </a:defRPr>
    </a:lvl5pPr>
    <a:lvl6pPr marL="2488363" algn="l" defTabSz="995346" rtl="0" eaLnBrk="1" latinLnBrk="0" hangingPunct="1">
      <a:defRPr sz="2000" kern="1200">
        <a:solidFill>
          <a:schemeClr val="tx1"/>
        </a:solidFill>
        <a:latin typeface="+mn-lt"/>
        <a:ea typeface="+mn-ea"/>
        <a:cs typeface="+mn-cs"/>
      </a:defRPr>
    </a:lvl6pPr>
    <a:lvl7pPr marL="2986038" algn="l" defTabSz="995346" rtl="0" eaLnBrk="1" latinLnBrk="0" hangingPunct="1">
      <a:defRPr sz="2000" kern="1200">
        <a:solidFill>
          <a:schemeClr val="tx1"/>
        </a:solidFill>
        <a:latin typeface="+mn-lt"/>
        <a:ea typeface="+mn-ea"/>
        <a:cs typeface="+mn-cs"/>
      </a:defRPr>
    </a:lvl7pPr>
    <a:lvl8pPr marL="3483710" algn="l" defTabSz="995346" rtl="0" eaLnBrk="1" latinLnBrk="0" hangingPunct="1">
      <a:defRPr sz="2000" kern="1200">
        <a:solidFill>
          <a:schemeClr val="tx1"/>
        </a:solidFill>
        <a:latin typeface="+mn-lt"/>
        <a:ea typeface="+mn-ea"/>
        <a:cs typeface="+mn-cs"/>
      </a:defRPr>
    </a:lvl8pPr>
    <a:lvl9pPr marL="3981385" algn="l" defTabSz="995346"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852" y="450"/>
      </p:cViewPr>
      <p:guideLst>
        <p:guide orient="horz" pos="3367"/>
        <p:guide pos="2382"/>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A58288-15EE-4AF5-826A-2ECFD65040EF}" type="datetimeFigureOut">
              <a:rPr lang="en-US" smtClean="0"/>
              <a:pPr/>
              <a:t>4/15/2022</a:t>
            </a:fld>
            <a:endParaRPr lang="en-US"/>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46BB51-ECE9-43C9-9034-8F330A07CEE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46BB51-ECE9-43C9-9034-8F330A07CEE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3320411"/>
            <a:ext cx="6428423" cy="2291129"/>
          </a:xfrm>
        </p:spPr>
        <p:txBody>
          <a:bodyPr/>
          <a:lstStyle/>
          <a:p>
            <a:r>
              <a:rPr lang="en-US" smtClean="0"/>
              <a:t>Click to edit Master title style</a:t>
            </a:r>
            <a:endParaRPr lang="en-US"/>
          </a:p>
        </p:txBody>
      </p:sp>
      <p:sp>
        <p:nvSpPr>
          <p:cNvPr id="3" name="Subtitle 2"/>
          <p:cNvSpPr>
            <a:spLocks noGrp="1"/>
          </p:cNvSpPr>
          <p:nvPr>
            <p:ph type="subTitle" idx="1"/>
          </p:nvPr>
        </p:nvSpPr>
        <p:spPr>
          <a:xfrm>
            <a:off x="1134430" y="6056898"/>
            <a:ext cx="5293995" cy="2731540"/>
          </a:xfrm>
        </p:spPr>
        <p:txBody>
          <a:bodyPr/>
          <a:lstStyle>
            <a:lvl1pPr marL="0" indent="0" algn="ctr">
              <a:buNone/>
              <a:defRPr>
                <a:solidFill>
                  <a:schemeClr val="tx1">
                    <a:tint val="75000"/>
                  </a:schemeClr>
                </a:solidFill>
              </a:defRPr>
            </a:lvl1pPr>
            <a:lvl2pPr marL="497672" indent="0" algn="ctr">
              <a:buNone/>
              <a:defRPr>
                <a:solidFill>
                  <a:schemeClr val="tx1">
                    <a:tint val="75000"/>
                  </a:schemeClr>
                </a:solidFill>
              </a:defRPr>
            </a:lvl2pPr>
            <a:lvl3pPr marL="995346" indent="0" algn="ctr">
              <a:buNone/>
              <a:defRPr>
                <a:solidFill>
                  <a:schemeClr val="tx1">
                    <a:tint val="75000"/>
                  </a:schemeClr>
                </a:solidFill>
              </a:defRPr>
            </a:lvl3pPr>
            <a:lvl4pPr marL="1493018" indent="0" algn="ctr">
              <a:buNone/>
              <a:defRPr>
                <a:solidFill>
                  <a:schemeClr val="tx1">
                    <a:tint val="75000"/>
                  </a:schemeClr>
                </a:solidFill>
              </a:defRPr>
            </a:lvl4pPr>
            <a:lvl5pPr marL="1990691" indent="0" algn="ctr">
              <a:buNone/>
              <a:defRPr>
                <a:solidFill>
                  <a:schemeClr val="tx1">
                    <a:tint val="75000"/>
                  </a:schemeClr>
                </a:solidFill>
              </a:defRPr>
            </a:lvl5pPr>
            <a:lvl6pPr marL="2488363" indent="0" algn="ctr">
              <a:buNone/>
              <a:defRPr>
                <a:solidFill>
                  <a:schemeClr val="tx1">
                    <a:tint val="75000"/>
                  </a:schemeClr>
                </a:solidFill>
              </a:defRPr>
            </a:lvl6pPr>
            <a:lvl7pPr marL="2986038" indent="0" algn="ctr">
              <a:buNone/>
              <a:defRPr>
                <a:solidFill>
                  <a:schemeClr val="tx1">
                    <a:tint val="75000"/>
                  </a:schemeClr>
                </a:solidFill>
              </a:defRPr>
            </a:lvl7pPr>
            <a:lvl8pPr marL="3483710" indent="0" algn="ctr">
              <a:buNone/>
              <a:defRPr>
                <a:solidFill>
                  <a:schemeClr val="tx1">
                    <a:tint val="75000"/>
                  </a:schemeClr>
                </a:solidFill>
              </a:defRPr>
            </a:lvl8pPr>
            <a:lvl9pPr marL="398138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A48D86-1C0B-4A9B-B3A7-50FD2B5EB4F1}" type="datetimeFigureOut">
              <a:rPr lang="en-US" smtClean="0"/>
              <a:pPr/>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674EE-3A31-4404-9EAC-0C92349B2DD2}" type="slidenum">
              <a:rPr lang="en-US" smtClean="0"/>
              <a:pPr/>
              <a:t>‹#›</a:t>
            </a:fld>
            <a:endParaRPr lang="en-US"/>
          </a:p>
        </p:txBody>
      </p:sp>
    </p:spTree>
    <p:extLst>
      <p:ext uri="{BB962C8B-B14F-4D97-AF65-F5344CB8AC3E}">
        <p14:creationId xmlns="" xmlns:p14="http://schemas.microsoft.com/office/powerpoint/2010/main" val="211091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48D86-1C0B-4A9B-B3A7-50FD2B5EB4F1}" type="datetimeFigureOut">
              <a:rPr lang="en-US" smtClean="0"/>
              <a:pPr/>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674EE-3A31-4404-9EAC-0C92349B2DD2}" type="slidenum">
              <a:rPr lang="en-US" smtClean="0"/>
              <a:pPr/>
              <a:t>‹#›</a:t>
            </a:fld>
            <a:endParaRPr lang="en-US"/>
          </a:p>
        </p:txBody>
      </p:sp>
    </p:spTree>
    <p:extLst>
      <p:ext uri="{BB962C8B-B14F-4D97-AF65-F5344CB8AC3E}">
        <p14:creationId xmlns="" xmlns:p14="http://schemas.microsoft.com/office/powerpoint/2010/main" val="3438269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12299" y="571549"/>
            <a:ext cx="1276231" cy="1215832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3611" y="571549"/>
            <a:ext cx="3702646" cy="121583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48D86-1C0B-4A9B-B3A7-50FD2B5EB4F1}" type="datetimeFigureOut">
              <a:rPr lang="en-US" smtClean="0"/>
              <a:pPr/>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674EE-3A31-4404-9EAC-0C92349B2DD2}" type="slidenum">
              <a:rPr lang="en-US" smtClean="0"/>
              <a:pPr/>
              <a:t>‹#›</a:t>
            </a:fld>
            <a:endParaRPr lang="en-US"/>
          </a:p>
        </p:txBody>
      </p:sp>
    </p:spTree>
    <p:extLst>
      <p:ext uri="{BB962C8B-B14F-4D97-AF65-F5344CB8AC3E}">
        <p14:creationId xmlns="" xmlns:p14="http://schemas.microsoft.com/office/powerpoint/2010/main" val="23753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48D86-1C0B-4A9B-B3A7-50FD2B5EB4F1}" type="datetimeFigureOut">
              <a:rPr lang="en-US" smtClean="0"/>
              <a:pPr/>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674EE-3A31-4404-9EAC-0C92349B2DD2}" type="slidenum">
              <a:rPr lang="en-US" smtClean="0"/>
              <a:pPr/>
              <a:t>‹#›</a:t>
            </a:fld>
            <a:endParaRPr lang="en-US"/>
          </a:p>
        </p:txBody>
      </p:sp>
    </p:spTree>
    <p:extLst>
      <p:ext uri="{BB962C8B-B14F-4D97-AF65-F5344CB8AC3E}">
        <p14:creationId xmlns="" xmlns:p14="http://schemas.microsoft.com/office/powerpoint/2010/main" val="2019066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7413" y="6868439"/>
            <a:ext cx="6428423" cy="2122883"/>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597413" y="4530302"/>
            <a:ext cx="6428423" cy="2338138"/>
          </a:xfrm>
        </p:spPr>
        <p:txBody>
          <a:bodyPr anchor="b"/>
          <a:lstStyle>
            <a:lvl1pPr marL="0" indent="0">
              <a:buNone/>
              <a:defRPr sz="2200">
                <a:solidFill>
                  <a:schemeClr val="tx1">
                    <a:tint val="75000"/>
                  </a:schemeClr>
                </a:solidFill>
              </a:defRPr>
            </a:lvl1pPr>
            <a:lvl2pPr marL="497672" indent="0">
              <a:buNone/>
              <a:defRPr sz="2000">
                <a:solidFill>
                  <a:schemeClr val="tx1">
                    <a:tint val="75000"/>
                  </a:schemeClr>
                </a:solidFill>
              </a:defRPr>
            </a:lvl2pPr>
            <a:lvl3pPr marL="995346" indent="0">
              <a:buNone/>
              <a:defRPr sz="1700">
                <a:solidFill>
                  <a:schemeClr val="tx1">
                    <a:tint val="75000"/>
                  </a:schemeClr>
                </a:solidFill>
              </a:defRPr>
            </a:lvl3pPr>
            <a:lvl4pPr marL="1493018" indent="0">
              <a:buNone/>
              <a:defRPr sz="1500">
                <a:solidFill>
                  <a:schemeClr val="tx1">
                    <a:tint val="75000"/>
                  </a:schemeClr>
                </a:solidFill>
              </a:defRPr>
            </a:lvl4pPr>
            <a:lvl5pPr marL="1990691" indent="0">
              <a:buNone/>
              <a:defRPr sz="1500">
                <a:solidFill>
                  <a:schemeClr val="tx1">
                    <a:tint val="75000"/>
                  </a:schemeClr>
                </a:solidFill>
              </a:defRPr>
            </a:lvl5pPr>
            <a:lvl6pPr marL="2488363" indent="0">
              <a:buNone/>
              <a:defRPr sz="1500">
                <a:solidFill>
                  <a:schemeClr val="tx1">
                    <a:tint val="75000"/>
                  </a:schemeClr>
                </a:solidFill>
              </a:defRPr>
            </a:lvl6pPr>
            <a:lvl7pPr marL="2986038" indent="0">
              <a:buNone/>
              <a:defRPr sz="1500">
                <a:solidFill>
                  <a:schemeClr val="tx1">
                    <a:tint val="75000"/>
                  </a:schemeClr>
                </a:solidFill>
              </a:defRPr>
            </a:lvl7pPr>
            <a:lvl8pPr marL="3483710" indent="0">
              <a:buNone/>
              <a:defRPr sz="1500">
                <a:solidFill>
                  <a:schemeClr val="tx1">
                    <a:tint val="75000"/>
                  </a:schemeClr>
                </a:solidFill>
              </a:defRPr>
            </a:lvl8pPr>
            <a:lvl9pPr marL="3981385"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A48D86-1C0B-4A9B-B3A7-50FD2B5EB4F1}" type="datetimeFigureOut">
              <a:rPr lang="en-US" smtClean="0"/>
              <a:pPr/>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674EE-3A31-4404-9EAC-0C92349B2DD2}" type="slidenum">
              <a:rPr lang="en-US" smtClean="0"/>
              <a:pPr/>
              <a:t>‹#›</a:t>
            </a:fld>
            <a:endParaRPr lang="en-US"/>
          </a:p>
        </p:txBody>
      </p:sp>
    </p:spTree>
    <p:extLst>
      <p:ext uri="{BB962C8B-B14F-4D97-AF65-F5344CB8AC3E}">
        <p14:creationId xmlns="" xmlns:p14="http://schemas.microsoft.com/office/powerpoint/2010/main" val="269292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3609" y="3325357"/>
            <a:ext cx="2489438" cy="940451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899094" y="3325357"/>
            <a:ext cx="2489438" cy="940451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A48D86-1C0B-4A9B-B3A7-50FD2B5EB4F1}" type="datetimeFigureOut">
              <a:rPr lang="en-US" smtClean="0"/>
              <a:pPr/>
              <a:t>4/15/2022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674EE-3A31-4404-9EAC-0C92349B2DD2}" type="slidenum">
              <a:rPr lang="en-US" smtClean="0"/>
              <a:pPr/>
              <a:t>‹#›</a:t>
            </a:fld>
            <a:endParaRPr lang="en-US"/>
          </a:p>
        </p:txBody>
      </p:sp>
    </p:spTree>
    <p:extLst>
      <p:ext uri="{BB962C8B-B14F-4D97-AF65-F5344CB8AC3E}">
        <p14:creationId xmlns="" xmlns:p14="http://schemas.microsoft.com/office/powerpoint/2010/main" val="68423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8143" y="428041"/>
            <a:ext cx="6806565" cy="178144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78145" y="2392573"/>
            <a:ext cx="3341572" cy="997111"/>
          </a:xfrm>
        </p:spPr>
        <p:txBody>
          <a:bodyPr anchor="b"/>
          <a:lstStyle>
            <a:lvl1pPr marL="0" indent="0">
              <a:buNone/>
              <a:defRPr sz="2600" b="1"/>
            </a:lvl1pPr>
            <a:lvl2pPr marL="497672" indent="0">
              <a:buNone/>
              <a:defRPr sz="2200" b="1"/>
            </a:lvl2pPr>
            <a:lvl3pPr marL="995346" indent="0">
              <a:buNone/>
              <a:defRPr sz="2000" b="1"/>
            </a:lvl3pPr>
            <a:lvl4pPr marL="1493018" indent="0">
              <a:buNone/>
              <a:defRPr sz="1700" b="1"/>
            </a:lvl4pPr>
            <a:lvl5pPr marL="1990691" indent="0">
              <a:buNone/>
              <a:defRPr sz="1700" b="1"/>
            </a:lvl5pPr>
            <a:lvl6pPr marL="2488363" indent="0">
              <a:buNone/>
              <a:defRPr sz="1700" b="1"/>
            </a:lvl6pPr>
            <a:lvl7pPr marL="2986038" indent="0">
              <a:buNone/>
              <a:defRPr sz="1700" b="1"/>
            </a:lvl7pPr>
            <a:lvl8pPr marL="3483710" indent="0">
              <a:buNone/>
              <a:defRPr sz="1700" b="1"/>
            </a:lvl8pPr>
            <a:lvl9pPr marL="3981385"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378145" y="3389684"/>
            <a:ext cx="3341572" cy="6158339"/>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841826" y="2392573"/>
            <a:ext cx="3342884" cy="997111"/>
          </a:xfrm>
        </p:spPr>
        <p:txBody>
          <a:bodyPr anchor="b"/>
          <a:lstStyle>
            <a:lvl1pPr marL="0" indent="0">
              <a:buNone/>
              <a:defRPr sz="2600" b="1"/>
            </a:lvl1pPr>
            <a:lvl2pPr marL="497672" indent="0">
              <a:buNone/>
              <a:defRPr sz="2200" b="1"/>
            </a:lvl2pPr>
            <a:lvl3pPr marL="995346" indent="0">
              <a:buNone/>
              <a:defRPr sz="2000" b="1"/>
            </a:lvl3pPr>
            <a:lvl4pPr marL="1493018" indent="0">
              <a:buNone/>
              <a:defRPr sz="1700" b="1"/>
            </a:lvl4pPr>
            <a:lvl5pPr marL="1990691" indent="0">
              <a:buNone/>
              <a:defRPr sz="1700" b="1"/>
            </a:lvl5pPr>
            <a:lvl6pPr marL="2488363" indent="0">
              <a:buNone/>
              <a:defRPr sz="1700" b="1"/>
            </a:lvl6pPr>
            <a:lvl7pPr marL="2986038" indent="0">
              <a:buNone/>
              <a:defRPr sz="1700" b="1"/>
            </a:lvl7pPr>
            <a:lvl8pPr marL="3483710" indent="0">
              <a:buNone/>
              <a:defRPr sz="1700" b="1"/>
            </a:lvl8pPr>
            <a:lvl9pPr marL="3981385"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3841826" y="3389684"/>
            <a:ext cx="3342884" cy="6158339"/>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A48D86-1C0B-4A9B-B3A7-50FD2B5EB4F1}" type="datetimeFigureOut">
              <a:rPr lang="en-US" smtClean="0"/>
              <a:pPr/>
              <a:t>4/15/2022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674EE-3A31-4404-9EAC-0C92349B2DD2}" type="slidenum">
              <a:rPr lang="en-US" smtClean="0"/>
              <a:pPr/>
              <a:t>‹#›</a:t>
            </a:fld>
            <a:endParaRPr lang="en-US"/>
          </a:p>
        </p:txBody>
      </p:sp>
    </p:spTree>
    <p:extLst>
      <p:ext uri="{BB962C8B-B14F-4D97-AF65-F5344CB8AC3E}">
        <p14:creationId xmlns="" xmlns:p14="http://schemas.microsoft.com/office/powerpoint/2010/main" val="3565776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A48D86-1C0B-4A9B-B3A7-50FD2B5EB4F1}" type="datetimeFigureOut">
              <a:rPr lang="en-US" smtClean="0"/>
              <a:pPr/>
              <a:t>4/15/2022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674EE-3A31-4404-9EAC-0C92349B2DD2}" type="slidenum">
              <a:rPr lang="en-US" smtClean="0"/>
              <a:pPr/>
              <a:t>‹#›</a:t>
            </a:fld>
            <a:endParaRPr lang="en-US"/>
          </a:p>
        </p:txBody>
      </p:sp>
    </p:spTree>
    <p:extLst>
      <p:ext uri="{BB962C8B-B14F-4D97-AF65-F5344CB8AC3E}">
        <p14:creationId xmlns="" xmlns:p14="http://schemas.microsoft.com/office/powerpoint/2010/main" val="103963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A48D86-1C0B-4A9B-B3A7-50FD2B5EB4F1}" type="datetimeFigureOut">
              <a:rPr lang="en-US" smtClean="0"/>
              <a:pPr/>
              <a:t>4/15/2022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674EE-3A31-4404-9EAC-0C92349B2DD2}" type="slidenum">
              <a:rPr lang="en-US" smtClean="0"/>
              <a:pPr/>
              <a:t>‹#›</a:t>
            </a:fld>
            <a:endParaRPr lang="en-US"/>
          </a:p>
        </p:txBody>
      </p:sp>
    </p:spTree>
    <p:extLst>
      <p:ext uri="{BB962C8B-B14F-4D97-AF65-F5344CB8AC3E}">
        <p14:creationId xmlns="" xmlns:p14="http://schemas.microsoft.com/office/powerpoint/2010/main" val="241441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8146" y="425569"/>
            <a:ext cx="2488126" cy="1811131"/>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2956867" y="425569"/>
            <a:ext cx="4227844" cy="9122457"/>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78146" y="2236697"/>
            <a:ext cx="2488126" cy="7311326"/>
          </a:xfrm>
        </p:spPr>
        <p:txBody>
          <a:bodyPr/>
          <a:lstStyle>
            <a:lvl1pPr marL="0" indent="0">
              <a:buNone/>
              <a:defRPr sz="1500"/>
            </a:lvl1pPr>
            <a:lvl2pPr marL="497672" indent="0">
              <a:buNone/>
              <a:defRPr sz="1300"/>
            </a:lvl2pPr>
            <a:lvl3pPr marL="995346" indent="0">
              <a:buNone/>
              <a:defRPr sz="1100"/>
            </a:lvl3pPr>
            <a:lvl4pPr marL="1493018" indent="0">
              <a:buNone/>
              <a:defRPr sz="1000"/>
            </a:lvl4pPr>
            <a:lvl5pPr marL="1990691" indent="0">
              <a:buNone/>
              <a:defRPr sz="1000"/>
            </a:lvl5pPr>
            <a:lvl6pPr marL="2488363" indent="0">
              <a:buNone/>
              <a:defRPr sz="1000"/>
            </a:lvl6pPr>
            <a:lvl7pPr marL="2986038" indent="0">
              <a:buNone/>
              <a:defRPr sz="1000"/>
            </a:lvl7pPr>
            <a:lvl8pPr marL="3483710" indent="0">
              <a:buNone/>
              <a:defRPr sz="1000"/>
            </a:lvl8pPr>
            <a:lvl9pPr marL="3981385"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48D86-1C0B-4A9B-B3A7-50FD2B5EB4F1}" type="datetimeFigureOut">
              <a:rPr lang="en-US" smtClean="0"/>
              <a:pPr/>
              <a:t>4/15/2022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674EE-3A31-4404-9EAC-0C92349B2DD2}" type="slidenum">
              <a:rPr lang="en-US" smtClean="0"/>
              <a:pPr/>
              <a:t>‹#›</a:t>
            </a:fld>
            <a:endParaRPr lang="en-US"/>
          </a:p>
        </p:txBody>
      </p:sp>
    </p:spTree>
    <p:extLst>
      <p:ext uri="{BB962C8B-B14F-4D97-AF65-F5344CB8AC3E}">
        <p14:creationId xmlns="" xmlns:p14="http://schemas.microsoft.com/office/powerpoint/2010/main" val="3827494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372" y="7482048"/>
            <a:ext cx="4537710" cy="883298"/>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482372" y="955049"/>
            <a:ext cx="4537710" cy="6413183"/>
          </a:xfrm>
        </p:spPr>
        <p:txBody>
          <a:bodyPr/>
          <a:lstStyle>
            <a:lvl1pPr marL="0" indent="0">
              <a:buNone/>
              <a:defRPr sz="3500"/>
            </a:lvl1pPr>
            <a:lvl2pPr marL="497672" indent="0">
              <a:buNone/>
              <a:defRPr sz="3000"/>
            </a:lvl2pPr>
            <a:lvl3pPr marL="995346" indent="0">
              <a:buNone/>
              <a:defRPr sz="2600"/>
            </a:lvl3pPr>
            <a:lvl4pPr marL="1493018" indent="0">
              <a:buNone/>
              <a:defRPr sz="2200"/>
            </a:lvl4pPr>
            <a:lvl5pPr marL="1990691" indent="0">
              <a:buNone/>
              <a:defRPr sz="2200"/>
            </a:lvl5pPr>
            <a:lvl6pPr marL="2488363" indent="0">
              <a:buNone/>
              <a:defRPr sz="2200"/>
            </a:lvl6pPr>
            <a:lvl7pPr marL="2986038" indent="0">
              <a:buNone/>
              <a:defRPr sz="2200"/>
            </a:lvl7pPr>
            <a:lvl8pPr marL="3483710" indent="0">
              <a:buNone/>
              <a:defRPr sz="2200"/>
            </a:lvl8pPr>
            <a:lvl9pPr marL="3981385" indent="0">
              <a:buNone/>
              <a:defRPr sz="2200"/>
            </a:lvl9pPr>
          </a:lstStyle>
          <a:p>
            <a:endParaRPr lang="en-US"/>
          </a:p>
        </p:txBody>
      </p:sp>
      <p:sp>
        <p:nvSpPr>
          <p:cNvPr id="4" name="Text Placeholder 3"/>
          <p:cNvSpPr>
            <a:spLocks noGrp="1"/>
          </p:cNvSpPr>
          <p:nvPr>
            <p:ph type="body" sz="half" idx="2"/>
          </p:nvPr>
        </p:nvSpPr>
        <p:spPr>
          <a:xfrm>
            <a:off x="1482372" y="8365348"/>
            <a:ext cx="4537710" cy="1254429"/>
          </a:xfrm>
        </p:spPr>
        <p:txBody>
          <a:bodyPr/>
          <a:lstStyle>
            <a:lvl1pPr marL="0" indent="0">
              <a:buNone/>
              <a:defRPr sz="1500"/>
            </a:lvl1pPr>
            <a:lvl2pPr marL="497672" indent="0">
              <a:buNone/>
              <a:defRPr sz="1300"/>
            </a:lvl2pPr>
            <a:lvl3pPr marL="995346" indent="0">
              <a:buNone/>
              <a:defRPr sz="1100"/>
            </a:lvl3pPr>
            <a:lvl4pPr marL="1493018" indent="0">
              <a:buNone/>
              <a:defRPr sz="1000"/>
            </a:lvl4pPr>
            <a:lvl5pPr marL="1990691" indent="0">
              <a:buNone/>
              <a:defRPr sz="1000"/>
            </a:lvl5pPr>
            <a:lvl6pPr marL="2488363" indent="0">
              <a:buNone/>
              <a:defRPr sz="1000"/>
            </a:lvl6pPr>
            <a:lvl7pPr marL="2986038" indent="0">
              <a:buNone/>
              <a:defRPr sz="1000"/>
            </a:lvl7pPr>
            <a:lvl8pPr marL="3483710" indent="0">
              <a:buNone/>
              <a:defRPr sz="1000"/>
            </a:lvl8pPr>
            <a:lvl9pPr marL="3981385"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48D86-1C0B-4A9B-B3A7-50FD2B5EB4F1}" type="datetimeFigureOut">
              <a:rPr lang="en-US" smtClean="0"/>
              <a:pPr/>
              <a:t>4/15/2022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674EE-3A31-4404-9EAC-0C92349B2DD2}" type="slidenum">
              <a:rPr lang="en-US" smtClean="0"/>
              <a:pPr/>
              <a:t>‹#›</a:t>
            </a:fld>
            <a:endParaRPr lang="en-US"/>
          </a:p>
        </p:txBody>
      </p:sp>
    </p:spTree>
    <p:extLst>
      <p:ext uri="{BB962C8B-B14F-4D97-AF65-F5344CB8AC3E}">
        <p14:creationId xmlns="" xmlns:p14="http://schemas.microsoft.com/office/powerpoint/2010/main" val="3489927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8143" y="428041"/>
            <a:ext cx="6806565" cy="1781440"/>
          </a:xfrm>
          <a:prstGeom prst="rect">
            <a:avLst/>
          </a:prstGeom>
        </p:spPr>
        <p:txBody>
          <a:bodyPr vert="horz" lIns="99534" tIns="49768" rIns="99534" bIns="4976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78143" y="2494018"/>
            <a:ext cx="6806565" cy="7054007"/>
          </a:xfrm>
          <a:prstGeom prst="rect">
            <a:avLst/>
          </a:prstGeom>
        </p:spPr>
        <p:txBody>
          <a:bodyPr vert="horz" lIns="99534" tIns="49768" rIns="99534" bIns="4976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78143" y="9906786"/>
            <a:ext cx="1764665" cy="569070"/>
          </a:xfrm>
          <a:prstGeom prst="rect">
            <a:avLst/>
          </a:prstGeom>
        </p:spPr>
        <p:txBody>
          <a:bodyPr vert="horz" lIns="99534" tIns="49768" rIns="99534" bIns="49768" rtlCol="0" anchor="ctr"/>
          <a:lstStyle>
            <a:lvl1pPr algn="l">
              <a:defRPr sz="1300">
                <a:solidFill>
                  <a:schemeClr val="tx1">
                    <a:tint val="75000"/>
                  </a:schemeClr>
                </a:solidFill>
              </a:defRPr>
            </a:lvl1pPr>
          </a:lstStyle>
          <a:p>
            <a:fld id="{85A48D86-1C0B-4A9B-B3A7-50FD2B5EB4F1}" type="datetimeFigureOut">
              <a:rPr lang="en-US" smtClean="0"/>
              <a:pPr/>
              <a:t>4/15/2022</a:t>
            </a:fld>
            <a:endParaRPr lang="en-US"/>
          </a:p>
        </p:txBody>
      </p:sp>
      <p:sp>
        <p:nvSpPr>
          <p:cNvPr id="5" name="Footer Placeholder 4"/>
          <p:cNvSpPr>
            <a:spLocks noGrp="1"/>
          </p:cNvSpPr>
          <p:nvPr>
            <p:ph type="ftr" sz="quarter" idx="3"/>
          </p:nvPr>
        </p:nvSpPr>
        <p:spPr>
          <a:xfrm>
            <a:off x="2583976" y="9906786"/>
            <a:ext cx="2394903" cy="569070"/>
          </a:xfrm>
          <a:prstGeom prst="rect">
            <a:avLst/>
          </a:prstGeom>
        </p:spPr>
        <p:txBody>
          <a:bodyPr vert="horz" lIns="99534" tIns="49768" rIns="99534" bIns="49768"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20043" y="9906786"/>
            <a:ext cx="1764665" cy="569070"/>
          </a:xfrm>
          <a:prstGeom prst="rect">
            <a:avLst/>
          </a:prstGeom>
        </p:spPr>
        <p:txBody>
          <a:bodyPr vert="horz" lIns="99534" tIns="49768" rIns="99534" bIns="49768" rtlCol="0" anchor="ctr"/>
          <a:lstStyle>
            <a:lvl1pPr algn="r">
              <a:defRPr sz="1300">
                <a:solidFill>
                  <a:schemeClr val="tx1">
                    <a:tint val="75000"/>
                  </a:schemeClr>
                </a:solidFill>
              </a:defRPr>
            </a:lvl1pPr>
          </a:lstStyle>
          <a:p>
            <a:fld id="{9A8674EE-3A31-4404-9EAC-0C92349B2DD2}" type="slidenum">
              <a:rPr lang="en-US" smtClean="0"/>
              <a:pPr/>
              <a:t>‹#›</a:t>
            </a:fld>
            <a:endParaRPr lang="en-US"/>
          </a:p>
        </p:txBody>
      </p:sp>
    </p:spTree>
    <p:extLst>
      <p:ext uri="{BB962C8B-B14F-4D97-AF65-F5344CB8AC3E}">
        <p14:creationId xmlns="" xmlns:p14="http://schemas.microsoft.com/office/powerpoint/2010/main" val="2651160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346" rtl="0" eaLnBrk="1" latinLnBrk="0" hangingPunct="1">
        <a:spcBef>
          <a:spcPct val="0"/>
        </a:spcBef>
        <a:buNone/>
        <a:defRPr sz="4800" kern="1200">
          <a:solidFill>
            <a:schemeClr val="tx1"/>
          </a:solidFill>
          <a:latin typeface="+mj-lt"/>
          <a:ea typeface="+mj-ea"/>
          <a:cs typeface="+mj-cs"/>
        </a:defRPr>
      </a:lvl1pPr>
    </p:titleStyle>
    <p:bodyStyle>
      <a:lvl1pPr marL="373255" indent="-373255" algn="l" defTabSz="995346"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719" indent="-311046" algn="l" defTabSz="995346"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183" indent="-248837" algn="l" defTabSz="995346"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1855" indent="-248837" algn="l" defTabSz="995346"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39530" indent="-248837" algn="l" defTabSz="995346"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7202" indent="-248837" algn="l" defTabSz="995346"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4874" indent="-248837" algn="l" defTabSz="995346"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2547" indent="-248837" algn="l" defTabSz="995346"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0220" indent="-248837" algn="l" defTabSz="995346"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995346" rtl="0" eaLnBrk="1" latinLnBrk="0" hangingPunct="1">
        <a:defRPr sz="2000" kern="1200">
          <a:solidFill>
            <a:schemeClr val="tx1"/>
          </a:solidFill>
          <a:latin typeface="+mn-lt"/>
          <a:ea typeface="+mn-ea"/>
          <a:cs typeface="+mn-cs"/>
        </a:defRPr>
      </a:lvl1pPr>
      <a:lvl2pPr marL="497672" algn="l" defTabSz="995346" rtl="0" eaLnBrk="1" latinLnBrk="0" hangingPunct="1">
        <a:defRPr sz="2000" kern="1200">
          <a:solidFill>
            <a:schemeClr val="tx1"/>
          </a:solidFill>
          <a:latin typeface="+mn-lt"/>
          <a:ea typeface="+mn-ea"/>
          <a:cs typeface="+mn-cs"/>
        </a:defRPr>
      </a:lvl2pPr>
      <a:lvl3pPr marL="995346" algn="l" defTabSz="995346" rtl="0" eaLnBrk="1" latinLnBrk="0" hangingPunct="1">
        <a:defRPr sz="2000" kern="1200">
          <a:solidFill>
            <a:schemeClr val="tx1"/>
          </a:solidFill>
          <a:latin typeface="+mn-lt"/>
          <a:ea typeface="+mn-ea"/>
          <a:cs typeface="+mn-cs"/>
        </a:defRPr>
      </a:lvl3pPr>
      <a:lvl4pPr marL="1493018" algn="l" defTabSz="995346" rtl="0" eaLnBrk="1" latinLnBrk="0" hangingPunct="1">
        <a:defRPr sz="2000" kern="1200">
          <a:solidFill>
            <a:schemeClr val="tx1"/>
          </a:solidFill>
          <a:latin typeface="+mn-lt"/>
          <a:ea typeface="+mn-ea"/>
          <a:cs typeface="+mn-cs"/>
        </a:defRPr>
      </a:lvl4pPr>
      <a:lvl5pPr marL="1990691" algn="l" defTabSz="995346" rtl="0" eaLnBrk="1" latinLnBrk="0" hangingPunct="1">
        <a:defRPr sz="2000" kern="1200">
          <a:solidFill>
            <a:schemeClr val="tx1"/>
          </a:solidFill>
          <a:latin typeface="+mn-lt"/>
          <a:ea typeface="+mn-ea"/>
          <a:cs typeface="+mn-cs"/>
        </a:defRPr>
      </a:lvl5pPr>
      <a:lvl6pPr marL="2488363" algn="l" defTabSz="995346" rtl="0" eaLnBrk="1" latinLnBrk="0" hangingPunct="1">
        <a:defRPr sz="2000" kern="1200">
          <a:solidFill>
            <a:schemeClr val="tx1"/>
          </a:solidFill>
          <a:latin typeface="+mn-lt"/>
          <a:ea typeface="+mn-ea"/>
          <a:cs typeface="+mn-cs"/>
        </a:defRPr>
      </a:lvl6pPr>
      <a:lvl7pPr marL="2986038" algn="l" defTabSz="995346" rtl="0" eaLnBrk="1" latinLnBrk="0" hangingPunct="1">
        <a:defRPr sz="2000" kern="1200">
          <a:solidFill>
            <a:schemeClr val="tx1"/>
          </a:solidFill>
          <a:latin typeface="+mn-lt"/>
          <a:ea typeface="+mn-ea"/>
          <a:cs typeface="+mn-cs"/>
        </a:defRPr>
      </a:lvl7pPr>
      <a:lvl8pPr marL="3483710" algn="l" defTabSz="995346" rtl="0" eaLnBrk="1" latinLnBrk="0" hangingPunct="1">
        <a:defRPr sz="2000" kern="1200">
          <a:solidFill>
            <a:schemeClr val="tx1"/>
          </a:solidFill>
          <a:latin typeface="+mn-lt"/>
          <a:ea typeface="+mn-ea"/>
          <a:cs typeface="+mn-cs"/>
        </a:defRPr>
      </a:lvl8pPr>
      <a:lvl9pPr marL="3981385" algn="l" defTabSz="99534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229" y="0"/>
            <a:ext cx="7559621" cy="10693207"/>
          </a:xfrm>
          <a:prstGeom prst="rect">
            <a:avLst/>
          </a:prstGeom>
        </p:spPr>
      </p:pic>
      <p:sp>
        <p:nvSpPr>
          <p:cNvPr id="7" name="Title 1"/>
          <p:cNvSpPr>
            <a:spLocks noGrp="1"/>
          </p:cNvSpPr>
          <p:nvPr>
            <p:ph type="ctrTitle"/>
          </p:nvPr>
        </p:nvSpPr>
        <p:spPr>
          <a:xfrm>
            <a:off x="809625" y="1686719"/>
            <a:ext cx="6096000" cy="7620000"/>
          </a:xfrm>
        </p:spPr>
        <p:txBody>
          <a:bodyPr>
            <a:noAutofit/>
          </a:bodyPr>
          <a:lstStyle/>
          <a:p>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t>
            </a:r>
            <a:br>
              <a:rPr lang="en-US" sz="1600" b="1" dirty="0" smtClean="0">
                <a:latin typeface="Papyrus" pitchFamily="66" charset="0"/>
              </a:rPr>
            </a:br>
            <a:r>
              <a:rPr lang="en-US" sz="1600" b="1" dirty="0" smtClean="0">
                <a:latin typeface="Papyrus" pitchFamily="66" charset="0"/>
              </a:rPr>
              <a:t>Creamy Camembert and Apple Oysters </a:t>
            </a:r>
            <a:br>
              <a:rPr lang="en-US" sz="1600" b="1" dirty="0" smtClean="0">
                <a:latin typeface="Papyrus" pitchFamily="66" charset="0"/>
              </a:rPr>
            </a:br>
            <a:r>
              <a:rPr lang="en-US" sz="1600" b="1" dirty="0" err="1" smtClean="0">
                <a:latin typeface="Papyrus" pitchFamily="66" charset="0"/>
              </a:rPr>
              <a:t>xxxx</a:t>
            </a: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Chicken Marengo Garnished with Langoustine  and Quail Eggs</a:t>
            </a:r>
            <a:r>
              <a:rPr lang="en-US" sz="1200" b="1" dirty="0" smtClean="0">
                <a:latin typeface="Papyrus" pitchFamily="66" charset="0"/>
              </a:rPr>
              <a:t/>
            </a:r>
            <a:br>
              <a:rPr lang="en-US" sz="1200" b="1" dirty="0" smtClean="0">
                <a:latin typeface="Papyrus" pitchFamily="66" charset="0"/>
              </a:rPr>
            </a:br>
            <a:r>
              <a:rPr lang="en-US" sz="1600" b="1" dirty="0" err="1" smtClean="0">
                <a:latin typeface="Papyrus" pitchFamily="66" charset="0"/>
              </a:rPr>
              <a:t>xxxx</a:t>
            </a:r>
            <a:r>
              <a:rPr lang="en-US" sz="1600" b="1" dirty="0" smtClean="0">
                <a:latin typeface="Papyrus" pitchFamily="66" charset="0"/>
              </a:rPr>
              <a:t> </a:t>
            </a:r>
            <a:br>
              <a:rPr lang="en-US" sz="1600" b="1" dirty="0" smtClean="0">
                <a:latin typeface="Papyrus" pitchFamily="66" charset="0"/>
              </a:rPr>
            </a:br>
            <a:r>
              <a:rPr lang="en-US" sz="1600" b="1" dirty="0" smtClean="0">
                <a:latin typeface="Papyrus" pitchFamily="66" charset="0"/>
              </a:rPr>
              <a:t>Port Braised Endive</a:t>
            </a: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Honey Garlic Butter Roasted Carrots </a:t>
            </a:r>
            <a:br>
              <a:rPr lang="en-US" sz="1600" b="1" dirty="0" smtClean="0">
                <a:latin typeface="Papyrus" pitchFamily="66" charset="0"/>
              </a:rPr>
            </a:br>
            <a:r>
              <a:rPr lang="en-US" sz="1600" b="1" dirty="0" smtClean="0">
                <a:latin typeface="Papyrus" pitchFamily="66" charset="0"/>
              </a:rPr>
              <a:t>Potatoes Marquise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err="1" smtClean="0">
                <a:latin typeface="Papyrus" pitchFamily="66" charset="0"/>
              </a:rPr>
              <a:t>xxxx</a:t>
            </a: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Normandy Cheeseboard</a:t>
            </a:r>
            <a:br>
              <a:rPr lang="en-US" sz="1600" b="1" dirty="0" smtClean="0">
                <a:latin typeface="Papyrus" pitchFamily="66" charset="0"/>
              </a:rPr>
            </a:br>
            <a:r>
              <a:rPr lang="en-US" sz="1600" b="1" dirty="0" err="1" smtClean="0">
                <a:latin typeface="Papyrus" pitchFamily="66" charset="0"/>
              </a:rPr>
              <a:t>xxxx</a:t>
            </a:r>
            <a:r>
              <a:rPr lang="en-US" sz="1600" b="1" dirty="0" smtClean="0">
                <a:latin typeface="Papyrus" pitchFamily="66" charset="0"/>
              </a:rPr>
              <a:t/>
            </a:r>
            <a:br>
              <a:rPr lang="en-US" sz="1600" b="1" dirty="0" smtClean="0">
                <a:latin typeface="Papyrus" pitchFamily="66" charset="0"/>
              </a:rPr>
            </a:br>
            <a:r>
              <a:rPr lang="en-US" sz="1600" b="1" dirty="0" err="1" smtClean="0">
                <a:latin typeface="Papyrus" pitchFamily="66" charset="0"/>
              </a:rPr>
              <a:t>Assiette</a:t>
            </a:r>
            <a:r>
              <a:rPr lang="en-US" sz="1600" b="1" dirty="0" smtClean="0">
                <a:latin typeface="Papyrus" pitchFamily="66" charset="0"/>
              </a:rPr>
              <a:t> of Apple Desserts</a:t>
            </a:r>
            <a:br>
              <a:rPr lang="en-US" sz="1600" b="1" dirty="0" smtClean="0">
                <a:latin typeface="Papyrus" pitchFamily="66" charset="0"/>
              </a:rPr>
            </a:br>
            <a:r>
              <a:rPr lang="en-US" sz="1600" b="1" dirty="0" smtClean="0">
                <a:latin typeface="Papyrus" pitchFamily="66" charset="0"/>
              </a:rPr>
              <a:t>( Apple Shot, Calvados &amp; Apple Crème </a:t>
            </a:r>
            <a:r>
              <a:rPr lang="en-US" sz="1600" b="1" dirty="0" err="1" smtClean="0">
                <a:latin typeface="Papyrus" pitchFamily="66" charset="0"/>
              </a:rPr>
              <a:t>Brulee</a:t>
            </a:r>
            <a:r>
              <a:rPr lang="en-US" sz="1600" b="1" dirty="0" smtClean="0">
                <a:latin typeface="Papyrus" pitchFamily="66" charset="0"/>
              </a:rPr>
              <a:t>, Apple Crumble Tart) </a:t>
            </a:r>
            <a:r>
              <a:rPr lang="en-US" sz="1600" dirty="0" smtClean="0">
                <a:latin typeface="Papyrus" pitchFamily="66" charset="0"/>
              </a:rPr>
              <a:t/>
            </a:r>
            <a:br>
              <a:rPr lang="en-US" sz="1600" dirty="0" smtClean="0">
                <a:latin typeface="Papyrus" pitchFamily="66" charset="0"/>
              </a:rPr>
            </a:br>
            <a:r>
              <a:rPr lang="en-US" sz="1600" b="1" dirty="0" err="1" smtClean="0">
                <a:latin typeface="Papyrus" pitchFamily="66" charset="0"/>
              </a:rPr>
              <a:t>xxxx</a:t>
            </a: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Coffee</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dirty="0" smtClean="0">
                <a:latin typeface="Papyrus" pitchFamily="66" charset="0"/>
              </a:rPr>
              <a:t/>
            </a:r>
            <a:br>
              <a:rPr lang="en-US" sz="1600" dirty="0" smtClean="0">
                <a:latin typeface="Papyrus" pitchFamily="66" charset="0"/>
              </a:rPr>
            </a:br>
            <a:r>
              <a:rPr lang="en-US" sz="1600" dirty="0" smtClean="0">
                <a:latin typeface="Papyrus" pitchFamily="66" charset="0"/>
              </a:rPr>
              <a:t/>
            </a:r>
            <a:br>
              <a:rPr lang="en-US" sz="1600" dirty="0" smtClean="0">
                <a:latin typeface="Papyrus" pitchFamily="66" charset="0"/>
              </a:rPr>
            </a:br>
            <a:r>
              <a:rPr lang="en-US" sz="1600" dirty="0" smtClean="0">
                <a:latin typeface="Papyrus" pitchFamily="66" charset="0"/>
              </a:rPr>
              <a:t/>
            </a:r>
            <a:br>
              <a:rPr lang="en-US" sz="1600" dirty="0" smtClean="0">
                <a:latin typeface="Papyrus" pitchFamily="66" charset="0"/>
              </a:rPr>
            </a:br>
            <a:r>
              <a:rPr lang="en-US" sz="1600" dirty="0" smtClean="0">
                <a:latin typeface="Papyrus" pitchFamily="66" charset="0"/>
              </a:rPr>
              <a:t/>
            </a:r>
            <a:br>
              <a:rPr lang="en-US" sz="1600" dirty="0" smtClean="0">
                <a:latin typeface="Papyrus" pitchFamily="66" charset="0"/>
              </a:rPr>
            </a:br>
            <a:r>
              <a:rPr lang="en-US" sz="1600" dirty="0" smtClean="0">
                <a:latin typeface="Papyrus" pitchFamily="66" charset="0"/>
              </a:rPr>
              <a:t/>
            </a:r>
            <a:br>
              <a:rPr lang="en-US" sz="1600" dirty="0" smtClean="0">
                <a:latin typeface="Papyrus" pitchFamily="66" charset="0"/>
              </a:rPr>
            </a:br>
            <a:r>
              <a:rPr lang="en-US" sz="1600" dirty="0" smtClean="0">
                <a:latin typeface="Papyrus" pitchFamily="66" charset="0"/>
              </a:rPr>
              <a:t/>
            </a:r>
            <a:br>
              <a:rPr lang="en-US" sz="1600" dirty="0" smtClean="0">
                <a:latin typeface="Papyrus" pitchFamily="66" charset="0"/>
              </a:rPr>
            </a:br>
            <a:r>
              <a:rPr lang="en-US" sz="1600" b="1" dirty="0" smtClean="0">
                <a:latin typeface="Papyrus" pitchFamily="66" charset="0"/>
              </a:rPr>
              <a:t>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200" dirty="0" smtClean="0">
                <a:latin typeface="Papyrus" pitchFamily="66" charset="0"/>
              </a:rPr>
              <a:t/>
            </a:r>
            <a:br>
              <a:rPr lang="en-US" sz="1200" dirty="0" smtClean="0">
                <a:latin typeface="Papyrus" pitchFamily="66" charset="0"/>
              </a:rPr>
            </a:br>
            <a:r>
              <a:rPr lang="en-US" sz="1200" dirty="0" smtClean="0">
                <a:latin typeface="Papyrus" pitchFamily="66" charset="0"/>
              </a:rPr>
              <a:t/>
            </a:r>
            <a:br>
              <a:rPr lang="en-US" sz="1200" dirty="0" smtClean="0">
                <a:latin typeface="Papyrus" pitchFamily="66" charset="0"/>
              </a:rPr>
            </a:br>
            <a:r>
              <a:rPr lang="en-US" sz="1200" dirty="0" smtClean="0">
                <a:latin typeface="Papyrus" pitchFamily="66" charset="0"/>
              </a:rPr>
              <a:t/>
            </a:r>
            <a:br>
              <a:rPr lang="en-US" sz="1200" dirty="0" smtClean="0">
                <a:latin typeface="Papyrus" pitchFamily="66" charset="0"/>
              </a:rPr>
            </a:br>
            <a:r>
              <a:rPr lang="en-US" sz="1200" dirty="0" smtClean="0">
                <a:latin typeface="Papyrus" pitchFamily="66" charset="0"/>
              </a:rPr>
              <a:t/>
            </a:r>
            <a:br>
              <a:rPr lang="en-US" sz="1200" dirty="0" smtClean="0">
                <a:latin typeface="Papyrus" pitchFamily="66" charset="0"/>
              </a:rPr>
            </a:br>
            <a:r>
              <a:rPr lang="en-US" sz="1600" dirty="0" smtClean="0"/>
              <a:t/>
            </a:r>
            <a:br>
              <a:rPr lang="en-US" sz="1600" dirty="0" smtClean="0"/>
            </a:br>
            <a:r>
              <a:rPr lang="en-US" sz="1200" dirty="0" smtClean="0">
                <a:latin typeface="Papyrus" pitchFamily="66" charset="0"/>
              </a:rPr>
              <a:t/>
            </a:r>
            <a:br>
              <a:rPr lang="en-US" sz="1200" dirty="0" smtClean="0">
                <a:latin typeface="Papyrus" pitchFamily="66" charset="0"/>
              </a:rPr>
            </a:br>
            <a:r>
              <a:rPr lang="en-US" sz="1600" dirty="0" smtClean="0"/>
              <a:t/>
            </a:r>
            <a:br>
              <a:rPr lang="en-US" sz="1600" dirty="0" smtClean="0"/>
            </a:br>
            <a:r>
              <a:rPr lang="en-US" sz="1600" dirty="0" smtClean="0"/>
              <a:t> </a:t>
            </a:r>
            <a:br>
              <a:rPr lang="en-US" sz="1600" dirty="0" smtClean="0"/>
            </a:br>
            <a:r>
              <a:rPr lang="en-US" sz="1200" dirty="0" smtClean="0"/>
              <a:t/>
            </a:r>
            <a:br>
              <a:rPr lang="en-US" sz="12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t>
            </a:r>
            <a:br>
              <a:rPr lang="en-US" sz="1600" dirty="0" smtClean="0"/>
            </a:br>
            <a:r>
              <a:rPr lang="en-US" sz="1600" dirty="0" smtClean="0"/>
              <a:t/>
            </a:r>
            <a:br>
              <a:rPr lang="en-US" sz="1600" dirty="0" smtClean="0"/>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1600" b="1" dirty="0" smtClean="0">
                <a:latin typeface="Papyrus" pitchFamily="66" charset="0"/>
              </a:rPr>
              <a:t/>
            </a:r>
            <a:br>
              <a:rPr lang="en-US" sz="1600" b="1" dirty="0" smtClean="0">
                <a:latin typeface="Papyrus" pitchFamily="66" charset="0"/>
              </a:rPr>
            </a:br>
            <a:r>
              <a:rPr lang="en-US" sz="600" dirty="0" smtClean="0">
                <a:latin typeface="Papyrus" pitchFamily="66" charset="0"/>
              </a:rPr>
              <a:t/>
            </a:r>
            <a:br>
              <a:rPr lang="en-US" sz="600"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400" b="1" dirty="0" smtClean="0">
                <a:latin typeface="Papyrus" pitchFamily="66" charset="0"/>
              </a:rPr>
              <a:t/>
            </a:r>
            <a:br>
              <a:rPr lang="en-US" sz="1400" b="1" dirty="0" smtClean="0">
                <a:latin typeface="Papyrus" pitchFamily="66" charset="0"/>
              </a:rPr>
            </a:br>
            <a:r>
              <a:rPr lang="en-US" sz="1100" dirty="0" smtClean="0">
                <a:latin typeface="Papyrus" pitchFamily="66" charset="0"/>
              </a:rPr>
              <a:t/>
            </a:r>
            <a:br>
              <a:rPr lang="en-US" sz="1100" dirty="0" smtClean="0">
                <a:latin typeface="Papyrus" pitchFamily="66" charset="0"/>
              </a:rPr>
            </a:br>
            <a:r>
              <a:rPr lang="en-US" sz="1100" dirty="0" smtClean="0">
                <a:latin typeface="Papyrus" pitchFamily="66" charset="0"/>
              </a:rPr>
              <a:t/>
            </a:r>
            <a:br>
              <a:rPr lang="en-US" sz="1100" dirty="0" smtClean="0">
                <a:latin typeface="Papyrus" pitchFamily="66" charset="0"/>
              </a:rPr>
            </a:br>
            <a:r>
              <a:rPr lang="en-US" sz="1100" dirty="0" smtClean="0">
                <a:latin typeface="Papyrus" pitchFamily="66" charset="0"/>
              </a:rPr>
              <a:t/>
            </a:r>
            <a:br>
              <a:rPr lang="en-US" sz="1100" dirty="0" smtClean="0">
                <a:latin typeface="Papyrus" pitchFamily="66" charset="0"/>
              </a:rPr>
            </a:br>
            <a:r>
              <a:rPr lang="en-US" sz="1200" dirty="0" smtClean="0"/>
              <a:t/>
            </a:r>
            <a:br>
              <a:rPr lang="en-US" sz="1200" dirty="0" smtClean="0"/>
            </a:br>
            <a:endParaRPr lang="en-US" sz="1200" dirty="0">
              <a:latin typeface="Papyrus" pitchFamily="66" charset="0"/>
            </a:endParaRPr>
          </a:p>
        </p:txBody>
      </p:sp>
      <p:sp>
        <p:nvSpPr>
          <p:cNvPr id="9" name="Rectangle 8"/>
          <p:cNvSpPr/>
          <p:nvPr/>
        </p:nvSpPr>
        <p:spPr>
          <a:xfrm>
            <a:off x="1724025" y="1077119"/>
            <a:ext cx="4343400" cy="6858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i="1" dirty="0" smtClean="0">
                <a:solidFill>
                  <a:schemeClr val="tx1"/>
                </a:solidFill>
              </a:rPr>
              <a:t>  Table D’ </a:t>
            </a:r>
            <a:r>
              <a:rPr lang="fr-FR" i="1" dirty="0" err="1" smtClean="0">
                <a:solidFill>
                  <a:schemeClr val="tx1"/>
                </a:solidFill>
              </a:rPr>
              <a:t>Hotes</a:t>
            </a:r>
            <a:r>
              <a:rPr lang="fr-FR" i="1" dirty="0" smtClean="0">
                <a:solidFill>
                  <a:schemeClr val="tx1"/>
                </a:solidFill>
              </a:rPr>
              <a:t> Menu </a:t>
            </a:r>
            <a:r>
              <a:rPr lang="fr-FR" i="1" dirty="0" err="1" smtClean="0">
                <a:solidFill>
                  <a:schemeClr val="tx1"/>
                </a:solidFill>
              </a:rPr>
              <a:t>Sunday</a:t>
            </a:r>
            <a:r>
              <a:rPr lang="fr-FR" i="1" dirty="0" smtClean="0">
                <a:solidFill>
                  <a:schemeClr val="tx1"/>
                </a:solidFill>
              </a:rPr>
              <a:t>  </a:t>
            </a:r>
            <a:endParaRPr lang="fr-FR" i="1" dirty="0">
              <a:solidFill>
                <a:schemeClr val="tx1"/>
              </a:solidFill>
            </a:endParaRPr>
          </a:p>
        </p:txBody>
      </p:sp>
      <p:sp>
        <p:nvSpPr>
          <p:cNvPr id="10" name="TextBox 9"/>
          <p:cNvSpPr txBox="1"/>
          <p:nvPr/>
        </p:nvSpPr>
        <p:spPr>
          <a:xfrm>
            <a:off x="1647825" y="2296319"/>
            <a:ext cx="4876800" cy="8371523"/>
          </a:xfrm>
          <a:prstGeom prst="rect">
            <a:avLst/>
          </a:prstGeom>
          <a:noFill/>
        </p:spPr>
        <p:txBody>
          <a:bodyPr wrap="square" rtlCol="0">
            <a:spAutoFit/>
          </a:bodyPr>
          <a:lstStyle/>
          <a:p>
            <a:endParaRPr lang="en-US" sz="1400" b="1" dirty="0" smtClean="0"/>
          </a:p>
          <a:p>
            <a:pPr algn="ctr"/>
            <a:endParaRPr lang="en-US" sz="1400" b="1" dirty="0" smtClean="0"/>
          </a:p>
          <a:p>
            <a:pPr algn="ctr"/>
            <a:endParaRPr lang="en-US" sz="1400" b="1" dirty="0" smtClean="0"/>
          </a:p>
          <a:p>
            <a:pPr algn="ctr"/>
            <a:endParaRPr lang="en-US" sz="1400" b="1" dirty="0" smtClean="0"/>
          </a:p>
          <a:p>
            <a:pPr algn="ctr"/>
            <a:endParaRPr lang="en-US" sz="1400" b="1" dirty="0" smtClean="0"/>
          </a:p>
          <a:p>
            <a:pPr algn="ctr"/>
            <a:endParaRPr lang="en-US" sz="1400" b="1" dirty="0" smtClean="0"/>
          </a:p>
          <a:p>
            <a:pPr algn="ctr"/>
            <a:endParaRPr lang="en-US" sz="1400" b="1" dirty="0" smtClean="0"/>
          </a:p>
          <a:p>
            <a:pPr algn="ctr"/>
            <a:endParaRPr lang="en-US" sz="1400" b="1" dirty="0" smtClean="0"/>
          </a:p>
          <a:p>
            <a:pPr algn="ctr"/>
            <a:endParaRPr lang="en-US" sz="1400" b="1" dirty="0" smtClean="0"/>
          </a:p>
          <a:p>
            <a:pPr algn="ctr"/>
            <a:endParaRPr lang="en-US" sz="1400" b="1" dirty="0" smtClean="0"/>
          </a:p>
          <a:p>
            <a:pPr algn="ctr"/>
            <a:endParaRPr lang="en-US" sz="1400" b="1" dirty="0" smtClean="0"/>
          </a:p>
          <a:p>
            <a:pPr algn="ctr"/>
            <a:endParaRPr lang="en-US" sz="1400" b="1" dirty="0" smtClean="0"/>
          </a:p>
          <a:p>
            <a:pPr algn="ctr"/>
            <a:endParaRPr lang="en-US" sz="1400" b="1" dirty="0" smtClean="0"/>
          </a:p>
          <a:p>
            <a:pPr algn="ctr"/>
            <a:endParaRPr lang="en-US" sz="1400" b="1" dirty="0" smtClean="0"/>
          </a:p>
          <a:p>
            <a:pPr algn="ctr"/>
            <a:endParaRPr lang="en-US" sz="1400" b="1" dirty="0" smtClean="0"/>
          </a:p>
          <a:p>
            <a:pPr algn="ctr"/>
            <a:endParaRPr lang="en-US" sz="1400" b="1" dirty="0" smtClean="0"/>
          </a:p>
          <a:p>
            <a:pPr algn="ctr"/>
            <a:r>
              <a:rPr lang="en-US" sz="1400" b="1" dirty="0" smtClean="0"/>
              <a:t>Menu price 40  Euros per head. Price includes:</a:t>
            </a:r>
          </a:p>
          <a:p>
            <a:pPr algn="ctr"/>
            <a:r>
              <a:rPr lang="en-US" sz="1400" dirty="0" smtClean="0"/>
              <a:t>Aperitif</a:t>
            </a:r>
            <a:br>
              <a:rPr lang="en-US" sz="1400" dirty="0" smtClean="0"/>
            </a:br>
            <a:r>
              <a:rPr lang="en-US" sz="1400" dirty="0" smtClean="0"/>
              <a:t>Starter</a:t>
            </a:r>
            <a:br>
              <a:rPr lang="en-US" sz="1400" dirty="0" smtClean="0"/>
            </a:br>
            <a:r>
              <a:rPr lang="en-US" sz="1400" dirty="0" smtClean="0"/>
              <a:t>Main Course</a:t>
            </a:r>
            <a:br>
              <a:rPr lang="en-US" sz="1400" dirty="0" smtClean="0"/>
            </a:br>
            <a:r>
              <a:rPr lang="en-US" sz="1400" dirty="0" smtClean="0"/>
              <a:t>Cheese Course</a:t>
            </a:r>
            <a:br>
              <a:rPr lang="en-US" sz="1400" dirty="0" smtClean="0"/>
            </a:br>
            <a:r>
              <a:rPr lang="en-US" sz="1400" dirty="0" smtClean="0"/>
              <a:t>Dessert</a:t>
            </a:r>
            <a:br>
              <a:rPr lang="en-US" sz="1400" dirty="0" smtClean="0"/>
            </a:br>
            <a:r>
              <a:rPr lang="en-US" sz="1400" dirty="0" smtClean="0"/>
              <a:t>Coffee</a:t>
            </a:r>
          </a:p>
          <a:p>
            <a:r>
              <a:rPr lang="en-US" sz="1400" dirty="0" smtClean="0"/>
              <a:t>             Also includes half a bottle of cider or wine per person</a:t>
            </a:r>
          </a:p>
          <a:p>
            <a:endParaRPr lang="en-US" sz="1400" dirty="0" smtClean="0"/>
          </a:p>
          <a:p>
            <a:pPr algn="ctr"/>
            <a:endParaRPr lang="en-US" sz="1400" b="1" dirty="0" smtClean="0"/>
          </a:p>
          <a:p>
            <a:pPr algn="ctr"/>
            <a:endParaRPr lang="en-US" sz="1400" b="1" dirty="0" smtClean="0"/>
          </a:p>
          <a:p>
            <a:pPr algn="ctr"/>
            <a:endParaRPr lang="en-US" sz="1400" b="1" dirty="0" smtClean="0"/>
          </a:p>
          <a:p>
            <a:pPr algn="ctr"/>
            <a:r>
              <a:rPr lang="en-US" sz="1400" b="1" dirty="0" smtClean="0"/>
              <a:t>Allergy Information</a:t>
            </a:r>
          </a:p>
          <a:p>
            <a:endParaRPr lang="en-US" sz="1400" b="1" dirty="0" smtClean="0"/>
          </a:p>
          <a:p>
            <a:r>
              <a:rPr lang="en-US" sz="1400" dirty="0" smtClean="0"/>
              <a:t>Due to the nature of serving a single Table d’hôte, we are sorry but we are unable to cater for guests with a Vegan diet or those who suffer from gluten, dairy or nut intolerance</a:t>
            </a:r>
          </a:p>
          <a:p>
            <a:pPr algn="ctr"/>
            <a:endParaRPr lang="en-US" sz="1400" dirty="0" smtClean="0"/>
          </a:p>
          <a:p>
            <a:endParaRPr lang="en-US" sz="1200" dirty="0" smtClean="0"/>
          </a:p>
          <a:p>
            <a:endParaRPr lang="en-US" sz="1200" dirty="0" smtClean="0"/>
          </a:p>
          <a:p>
            <a:endParaRPr lang="en-US" sz="1200" dirty="0" smtClean="0"/>
          </a:p>
          <a:p>
            <a:endParaRPr lang="en-US" sz="1200" dirty="0" smtClean="0"/>
          </a:p>
        </p:txBody>
      </p:sp>
    </p:spTree>
    <p:extLst>
      <p:ext uri="{BB962C8B-B14F-4D97-AF65-F5344CB8AC3E}">
        <p14:creationId xmlns="" xmlns:p14="http://schemas.microsoft.com/office/powerpoint/2010/main" val="3792276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8706</TotalTime>
  <Words>19</Words>
  <Application>Microsoft Office PowerPoint</Application>
  <PresentationFormat>Custom</PresentationFormat>
  <Paragraphs>32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Creamy Camembert and Apple Oysters  xxxx Chicken Marengo Garnished with Langoustine  and Quail Eggs xxxx  Port Braised Endive Honey Garlic Butter Roasted Carrots  Potatoes Marquise   xxxx Normandy Cheeseboard xxxx Assiette of Apple Desserts ( Apple Shot, Calvados &amp; Apple Crème Brulee, Apple Crumble Tart)  xxxx Coffee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SOUP Cream of Mushroom Soup  Served Bread Roll &amp; Butter  SALAD Pasta Salad   Main Courses Roast Turkey Served with Cranberries Sauce Roast Beef Served with Horseradish Sauce &amp; Yorkshire pudding   Side Dishes Cauliflower Cheese, Citrus Carrot, Roast Potatoes, Mashed Potatoes, Almond Green Beans  DESSERT Apple Crumbles, Hot Custard</dc:title>
  <dc:creator>Romnick</dc:creator>
  <cp:lastModifiedBy>hse</cp:lastModifiedBy>
  <cp:revision>524</cp:revision>
  <dcterms:created xsi:type="dcterms:W3CDTF">2019-03-13T23:32:19Z</dcterms:created>
  <dcterms:modified xsi:type="dcterms:W3CDTF">2022-04-15T21:33:26Z</dcterms:modified>
</cp:coreProperties>
</file>